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emf" ContentType="image/x-emf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172" d="100"/>
          <a:sy n="172" d="100"/>
        </p:scale>
        <p:origin x="-164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printerSettings" Target="printerSettings/printerSettings1.bin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9/15/20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437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9/15/20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073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9/15/20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19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9/15/20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024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9/15/20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812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9/15/20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223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9/15/20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046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9/15/20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117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9/15/20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778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9/15/20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980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9/15/20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8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8639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CC_pp_slide_2020_topbluebar_arrow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045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89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F18753323EBB4C86CB8E6F34279025" ma:contentTypeVersion="10" ma:contentTypeDescription="Create a new document." ma:contentTypeScope="" ma:versionID="dde9357725b60e6b2432c71a6e2c10cd">
  <xsd:schema xmlns:xsd="http://www.w3.org/2001/XMLSchema" xmlns:xs="http://www.w3.org/2001/XMLSchema" xmlns:p="http://schemas.microsoft.com/office/2006/metadata/properties" xmlns:ns2="b5a0b8af-3064-4fb0-a552-4446f3fb8755" targetNamespace="http://schemas.microsoft.com/office/2006/metadata/properties" ma:root="true" ma:fieldsID="bef471760d5a466234cf27fb63bac14b" ns2:_="">
    <xsd:import namespace="b5a0b8af-3064-4fb0-a552-4446f3fb87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a0b8af-3064-4fb0-a552-4446f3fb875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23C0BFF-8A9C-45A0-8B6A-4E3E8B1A8A80}"/>
</file>

<file path=customXml/itemProps2.xml><?xml version="1.0" encoding="utf-8"?>
<ds:datastoreItem xmlns:ds="http://schemas.openxmlformats.org/officeDocument/2006/customXml" ds:itemID="{71F1924B-9929-4D6B-A863-B92770A601E5}"/>
</file>

<file path=customXml/itemProps3.xml><?xml version="1.0" encoding="utf-8"?>
<ds:datastoreItem xmlns:ds="http://schemas.openxmlformats.org/officeDocument/2006/customXml" ds:itemID="{226D6515-6BB0-4366-AE00-A0EF4E99D30F}"/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0</Words>
  <Application>Microsoft Macintosh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COCC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Lora Szaraniec</dc:creator>
  <cp:lastModifiedBy>Lora Szaraniec</cp:lastModifiedBy>
  <cp:revision>10</cp:revision>
  <dcterms:created xsi:type="dcterms:W3CDTF">2020-09-14T19:32:46Z</dcterms:created>
  <dcterms:modified xsi:type="dcterms:W3CDTF">2020-09-15T17:13:55Z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0x010100B8F18753323EBB4C86CB8E6F34279025</vt:lpwstr>
  </property>
</Properties>
</file>