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1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2.xml" ContentType="application/vnd.openxmlformats-officedocument.presentationml.tags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5143500" type="screen16x9"/>
  <p:notesSz cx="6858000" cy="9144000"/>
  <p:embeddedFontLst>
    <p:embeddedFont>
      <p:font typeface="Economica" panose="020B0604020202020204" charset="0"/>
      <p:regular r:id="rId24"/>
      <p:bold r:id="rId25"/>
      <p:italic r:id="rId26"/>
      <p:boldItalic r:id="rId27"/>
    </p:embeddedFont>
    <p:embeddedFont>
      <p:font typeface="Open Sans" pitchFamily="2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993CF9-2BC9-4724-81D0-75E4A4D8F7BE}" v="4" dt="2022-09-08T21:28:08.135"/>
    <p1510:client id="{CE88A272-7E02-E4DA-B7BB-9AAA248D70CC}" v="17" dt="2022-09-08T21:33:10.789"/>
    <p1510:client id="{EAF0199E-D7C5-4392-81C0-CFB81DED7A7E}" v="12" dt="2022-09-08T20:44:49.0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13ab223449f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13ab223449f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13ab223449f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13ab223449f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3ab223449f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13ab223449f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13ab223449f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13ab223449f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13ab223449f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13ab223449f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13ab223449f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13ab223449f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13ab223449f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13ab223449f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13ab223449f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13ab223449f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13ab223449f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13ab223449f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13ab223449f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13ab223449f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137b8d6b18a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137b8d6b18a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13ab78c623b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13ab78c623b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13ab223449f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13ab223449f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137b8d6b18a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137b8d6b18a_0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137b8d6b18a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137b8d6b18a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37b8d6b18a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137b8d6b18a_0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137b8d6b18a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137b8d6b18a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13ab223449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13ab223449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13ab223449f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13ab223449f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3ab223449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13ab223449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2744013" y="756700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1" name="Google Shape;11;p2"/>
          <p:cNvSpPr/>
          <p:nvPr/>
        </p:nvSpPr>
        <p:spPr>
          <a:xfrm rot="10800000">
            <a:off x="5318350" y="3266725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044700" y="1444255"/>
            <a:ext cx="3054600" cy="153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044700" y="3116580"/>
            <a:ext cx="3054600" cy="70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title" hasCustomPrompt="1"/>
          </p:nvPr>
        </p:nvSpPr>
        <p:spPr>
          <a:xfrm>
            <a:off x="311700" y="957125"/>
            <a:ext cx="8520600" cy="212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4" name="Google Shape;54;p11"/>
          <p:cNvSpPr txBox="1">
            <a:spLocks noGrp="1"/>
          </p:cNvSpPr>
          <p:nvPr>
            <p:ph type="body" idx="1"/>
          </p:nvPr>
        </p:nvSpPr>
        <p:spPr>
          <a:xfrm>
            <a:off x="311700" y="3162000"/>
            <a:ext cx="85206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 flipH="1">
            <a:off x="7595938" y="460225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7" name="Google Shape;17;p3"/>
          <p:cNvSpPr/>
          <p:nvPr/>
        </p:nvSpPr>
        <p:spPr>
          <a:xfrm rot="10800000" flipH="1">
            <a:off x="466425" y="3558325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773700" y="1806450"/>
            <a:ext cx="7596600" cy="15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39999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2"/>
          </p:nvPr>
        </p:nvSpPr>
        <p:spPr>
          <a:xfrm>
            <a:off x="4832400" y="1225225"/>
            <a:ext cx="39999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1"/>
          </p:nvPr>
        </p:nvSpPr>
        <p:spPr>
          <a:xfrm>
            <a:off x="311700" y="1399400"/>
            <a:ext cx="2808000" cy="278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5878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3" name="Google Shape;43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4" name="Google Shape;44;p9"/>
          <p:cNvSpPr txBox="1">
            <a:spLocks noGrp="1"/>
          </p:cNvSpPr>
          <p:nvPr>
            <p:ph type="title"/>
          </p:nvPr>
        </p:nvSpPr>
        <p:spPr>
          <a:xfrm>
            <a:off x="265500" y="929275"/>
            <a:ext cx="4045200" cy="178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57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>
            <a:spLocks noGrp="1"/>
          </p:cNvSpPr>
          <p:nvPr>
            <p:ph type="body" idx="1"/>
          </p:nvPr>
        </p:nvSpPr>
        <p:spPr>
          <a:xfrm>
            <a:off x="319500" y="42189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</a:lstStyle>
          <a:p>
            <a:endParaRPr/>
          </a:p>
        </p:txBody>
      </p:sp>
      <p:sp>
        <p:nvSpPr>
          <p:cNvPr id="50" name="Google Shape;50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lux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  <a:def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40.jpe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Relationship Id="rId9" Type="http://schemas.openxmlformats.org/officeDocument/2006/relationships/image" Target="../media/image4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8.pn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>
            <a:spLocks noGrp="1"/>
          </p:cNvSpPr>
          <p:nvPr>
            <p:ph type="ctrTitle"/>
          </p:nvPr>
        </p:nvSpPr>
        <p:spPr>
          <a:xfrm>
            <a:off x="3044700" y="1444255"/>
            <a:ext cx="3054600" cy="153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GANAS 2022</a:t>
            </a:r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subTitle" idx="1"/>
          </p:nvPr>
        </p:nvSpPr>
        <p:spPr>
          <a:xfrm>
            <a:off x="3044700" y="3116580"/>
            <a:ext cx="3054600" cy="70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Slideshow / Exhibición</a:t>
            </a:r>
            <a:endParaRPr/>
          </a:p>
        </p:txBody>
      </p:sp>
      <p:pic>
        <p:nvPicPr>
          <p:cNvPr id="3" name="Vintage Prints">
            <a:hlinkClick r:id="" action="ppaction://media"/>
            <a:extLst>
              <a:ext uri="{FF2B5EF4-FFF2-40B4-BE49-F238E27FC236}">
                <a16:creationId xmlns:a16="http://schemas.microsoft.com/office/drawing/2014/main" id="{E5ED4201-4C1A-CF51-7198-418843CFCF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41278" y="4047049"/>
            <a:ext cx="730250" cy="7302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921"/>
    </mc:Choice>
    <mc:Fallback>
      <p:transition spd="slow" advTm="59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1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1" objId="2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04800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52800" y="457200"/>
            <a:ext cx="5638799" cy="422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2590800"/>
            <a:ext cx="3048003" cy="22845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332"/>
    </mc:Choice>
    <mc:Fallback>
      <p:transition spd="slow" advTm="63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3"/>
          <p:cNvSpPr txBox="1">
            <a:spLocks noGrp="1"/>
          </p:cNvSpPr>
          <p:nvPr>
            <p:ph type="title"/>
          </p:nvPr>
        </p:nvSpPr>
        <p:spPr>
          <a:xfrm>
            <a:off x="265500" y="287875"/>
            <a:ext cx="3040200" cy="178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3rd Day / 3er Día</a:t>
            </a:r>
            <a:endParaRPr/>
          </a:p>
        </p:txBody>
      </p:sp>
      <p:sp>
        <p:nvSpPr>
          <p:cNvPr id="137" name="Google Shape;137;p23"/>
          <p:cNvSpPr txBox="1">
            <a:spLocks noGrp="1"/>
          </p:cNvSpPr>
          <p:nvPr>
            <p:ph type="subTitle" idx="1"/>
          </p:nvPr>
        </p:nvSpPr>
        <p:spPr>
          <a:xfrm>
            <a:off x="265500" y="2074075"/>
            <a:ext cx="3040200" cy="27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 started off going to Shevlin Park for our field trip / Empezamos el día con nuestro paseo al Parque Shevlin</a:t>
            </a:r>
            <a:endParaRPr/>
          </a:p>
        </p:txBody>
      </p:sp>
      <p:sp>
        <p:nvSpPr>
          <p:cNvPr id="138" name="Google Shape;138;p23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39" name="Google Shape;139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05700" y="446113"/>
            <a:ext cx="5668350" cy="42512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43"/>
    </mc:Choice>
    <mc:Fallback>
      <p:transition spd="slow" advTm="100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4"/>
          <p:cNvSpPr txBox="1">
            <a:spLocks noGrp="1"/>
          </p:cNvSpPr>
          <p:nvPr>
            <p:ph type="title"/>
          </p:nvPr>
        </p:nvSpPr>
        <p:spPr>
          <a:xfrm>
            <a:off x="265500" y="320775"/>
            <a:ext cx="3122400" cy="178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Fire Education / Educación sobre incendios</a:t>
            </a:r>
            <a:endParaRPr/>
          </a:p>
        </p:txBody>
      </p:sp>
      <p:sp>
        <p:nvSpPr>
          <p:cNvPr id="145" name="Google Shape;145;p24"/>
          <p:cNvSpPr txBox="1">
            <a:spLocks noGrp="1"/>
          </p:cNvSpPr>
          <p:nvPr>
            <p:ph type="subTitle" idx="1"/>
          </p:nvPr>
        </p:nvSpPr>
        <p:spPr>
          <a:xfrm>
            <a:off x="265500" y="2106975"/>
            <a:ext cx="3122400" cy="271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Thanks to our LATINX Program Coordinator, Jacqueline Ruggieri, our students learned some facts about the plants found at this park / Gracias a nuestra coordinadora del Programa LATINX, Jacqueline Ruggieri, los estudiantes aprendieron algunos hechos de la flora del parque.</a:t>
            </a:r>
            <a:endParaRPr/>
          </a:p>
        </p:txBody>
      </p:sp>
      <p:sp>
        <p:nvSpPr>
          <p:cNvPr id="146" name="Google Shape;146;p24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47" name="Google Shape;147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87900" y="495450"/>
            <a:ext cx="5536800" cy="415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889"/>
    </mc:Choice>
    <mc:Fallback>
      <p:transition spd="slow" advTm="108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668650"/>
            <a:ext cx="304800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01925" y="2668650"/>
            <a:ext cx="304800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82525" y="154050"/>
            <a:ext cx="304800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65575" y="-126575"/>
            <a:ext cx="1893550" cy="284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217663" y="2915362"/>
            <a:ext cx="2708675" cy="17925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380250" y="115125"/>
            <a:ext cx="2091351" cy="2363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923"/>
    </mc:Choice>
    <mc:Fallback>
      <p:transition spd="slow" advTm="69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3629026" cy="4838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17826" y="675088"/>
            <a:ext cx="5057774" cy="37933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901650" y="342012"/>
            <a:ext cx="3340700" cy="4459500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184"/>
    </mc:Choice>
    <mc:Fallback>
      <p:transition spd="slow" advTm="111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2050" y="152400"/>
            <a:ext cx="3629025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152400"/>
            <a:ext cx="3629027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507"/>
    </mc:Choice>
    <mc:Fallback>
      <p:transition spd="slow" advTm="65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8"/>
          <p:cNvSpPr txBox="1">
            <a:spLocks noGrp="1"/>
          </p:cNvSpPr>
          <p:nvPr>
            <p:ph type="title"/>
          </p:nvPr>
        </p:nvSpPr>
        <p:spPr>
          <a:xfrm>
            <a:off x="265500" y="271450"/>
            <a:ext cx="3122400" cy="178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More Workshops / Más Talleres</a:t>
            </a:r>
            <a:endParaRPr/>
          </a:p>
        </p:txBody>
      </p:sp>
      <p:sp>
        <p:nvSpPr>
          <p:cNvPr id="176" name="Google Shape;176;p28"/>
          <p:cNvSpPr txBox="1">
            <a:spLocks noGrp="1"/>
          </p:cNvSpPr>
          <p:nvPr>
            <p:ph type="subTitle" idx="1"/>
          </p:nvPr>
        </p:nvSpPr>
        <p:spPr>
          <a:xfrm>
            <a:off x="265500" y="2057650"/>
            <a:ext cx="3122400" cy="282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"/>
              <a:t>Health Careers Workshop / Taller de Carreras en Salubridad</a:t>
            </a:r>
            <a:endParaRPr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"/>
              <a:t>Culinary Workshop / Taller Culinario</a:t>
            </a:r>
            <a:endParaRPr/>
          </a:p>
        </p:txBody>
      </p:sp>
      <p:sp>
        <p:nvSpPr>
          <p:cNvPr id="177" name="Google Shape;177;p28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78" name="Google Shape;178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87900" y="489269"/>
            <a:ext cx="5553275" cy="41649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198"/>
    </mc:Choice>
    <mc:Fallback>
      <p:transition spd="slow" advTm="71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83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3500" y="152400"/>
            <a:ext cx="304800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36150" y="152400"/>
            <a:ext cx="304800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2590800"/>
            <a:ext cx="304800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402150" y="2590800"/>
            <a:ext cx="304800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892150" y="2778913"/>
            <a:ext cx="1909775" cy="190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2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14573" y="679447"/>
            <a:ext cx="2004274" cy="123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955"/>
    </mc:Choice>
    <mc:Fallback>
      <p:transition spd="slow" advTm="99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193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304800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01950" y="152400"/>
            <a:ext cx="304800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2400" y="2590800"/>
            <a:ext cx="304800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3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901950" y="2590800"/>
            <a:ext cx="304800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3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855825" y="1047750"/>
            <a:ext cx="2286000" cy="304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3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315425" y="1047750"/>
            <a:ext cx="2286000" cy="3048000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884"/>
    </mc:Choice>
    <mc:Fallback>
      <p:transition spd="slow" advTm="128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4419599" cy="331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1998" y="1671075"/>
            <a:ext cx="4419599" cy="3314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153"/>
    </mc:Choice>
    <mc:Fallback>
      <p:transition spd="slow" advTm="61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4"/>
          <p:cNvSpPr txBox="1">
            <a:spLocks noGrp="1"/>
          </p:cNvSpPr>
          <p:nvPr>
            <p:ph type="title"/>
          </p:nvPr>
        </p:nvSpPr>
        <p:spPr>
          <a:xfrm>
            <a:off x="265500" y="929275"/>
            <a:ext cx="3041400" cy="178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1st Day / 1er Día</a:t>
            </a:r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subTitle" idx="1"/>
          </p:nvPr>
        </p:nvSpPr>
        <p:spPr>
          <a:xfrm>
            <a:off x="265500" y="2769000"/>
            <a:ext cx="3041400" cy="157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Everyone is shy, quiet… just getting to know each other / Todos están callados, tímidos… tratando de conocer a los demás.</a:t>
            </a:r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71" name="Google Shape;7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44475" y="510763"/>
            <a:ext cx="5499525" cy="4121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058"/>
    </mc:Choice>
    <mc:Fallback>
      <p:transition spd="slow" advTm="80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4175" y="152400"/>
            <a:ext cx="2721770" cy="4838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32720" y="1047750"/>
            <a:ext cx="2286000" cy="304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71375" y="152400"/>
            <a:ext cx="3239852" cy="21602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990513" y="2667575"/>
            <a:ext cx="2401575" cy="23235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138"/>
    </mc:Choice>
    <mc:Fallback>
      <p:transition spd="slow" advTm="71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3"/>
          <p:cNvSpPr txBox="1">
            <a:spLocks noGrp="1"/>
          </p:cNvSpPr>
          <p:nvPr>
            <p:ph type="title"/>
          </p:nvPr>
        </p:nvSpPr>
        <p:spPr>
          <a:xfrm>
            <a:off x="773700" y="1806450"/>
            <a:ext cx="7596600" cy="15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 YOU to everyone who made GANAS 2022 possible! / GRACIAS a todos los que hicieron GANAS 2022 posible!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37"/>
    </mc:Choice>
    <mc:Fallback>
      <p:transition spd="slow" advTm="50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48300" y="152400"/>
            <a:ext cx="6447406" cy="48387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240"/>
    </mc:Choice>
    <mc:Fallback>
      <p:transition spd="slow" advTm="42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6"/>
          <p:cNvSpPr txBox="1">
            <a:spLocks noGrp="1"/>
          </p:cNvSpPr>
          <p:nvPr>
            <p:ph type="title"/>
          </p:nvPr>
        </p:nvSpPr>
        <p:spPr>
          <a:xfrm>
            <a:off x="265500" y="929275"/>
            <a:ext cx="3048000" cy="178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2nd Day / 2do Día</a:t>
            </a:r>
            <a:endParaRPr/>
          </a:p>
        </p:txBody>
      </p:sp>
      <p:sp>
        <p:nvSpPr>
          <p:cNvPr id="82" name="Google Shape;82;p16"/>
          <p:cNvSpPr txBox="1">
            <a:spLocks noGrp="1"/>
          </p:cNvSpPr>
          <p:nvPr>
            <p:ph type="subTitle" idx="1"/>
          </p:nvPr>
        </p:nvSpPr>
        <p:spPr>
          <a:xfrm>
            <a:off x="265500" y="2769000"/>
            <a:ext cx="3048000" cy="157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Project begins! / Comienza el proyecto!</a:t>
            </a:r>
            <a:endParaRPr/>
          </a:p>
        </p:txBody>
      </p:sp>
      <p:sp>
        <p:nvSpPr>
          <p:cNvPr id="83" name="Google Shape;83;p16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84" name="Google Shape;8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86933" y="452125"/>
            <a:ext cx="5289566" cy="3967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77"/>
    </mc:Choice>
    <mc:Fallback>
      <p:transition spd="slow" advTm="56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04800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85475" y="152400"/>
            <a:ext cx="304800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2590800"/>
            <a:ext cx="304800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885475" y="2590800"/>
            <a:ext cx="304800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982213" y="1379400"/>
            <a:ext cx="3179575" cy="23847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7"/>
          <p:cNvSpPr/>
          <p:nvPr/>
        </p:nvSpPr>
        <p:spPr>
          <a:xfrm>
            <a:off x="3683925" y="246700"/>
            <a:ext cx="1891200" cy="904500"/>
          </a:xfrm>
          <a:prstGeom prst="cloudCallout">
            <a:avLst>
              <a:gd name="adj1" fmla="val -20833"/>
              <a:gd name="adj2" fmla="val 62500"/>
            </a:avLst>
          </a:prstGeom>
          <a:solidFill>
            <a:schemeClr val="lt1"/>
          </a:solidFill>
          <a:ln w="9525" cap="flat" cmpd="sng">
            <a:solidFill>
              <a:srgbClr val="4A86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17"/>
          <p:cNvSpPr/>
          <p:nvPr/>
        </p:nvSpPr>
        <p:spPr>
          <a:xfrm rot="-442289">
            <a:off x="4185870" y="541785"/>
            <a:ext cx="983163" cy="33457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0000FF"/>
                </a:solidFill>
                <a:latin typeface="Caveat"/>
              </a:rPr>
              <a:t>IDEA</a:t>
            </a:r>
          </a:p>
        </p:txBody>
      </p:sp>
      <p:pic>
        <p:nvPicPr>
          <p:cNvPr id="96" name="Google Shape;96;p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-2564288">
            <a:off x="4108175" y="4020555"/>
            <a:ext cx="915720" cy="9431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293"/>
    </mc:Choice>
    <mc:Fallback>
      <p:transition spd="slow" advTm="72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8"/>
          <p:cNvSpPr txBox="1">
            <a:spLocks noGrp="1"/>
          </p:cNvSpPr>
          <p:nvPr>
            <p:ph type="subTitle" idx="1"/>
          </p:nvPr>
        </p:nvSpPr>
        <p:spPr>
          <a:xfrm>
            <a:off x="265500" y="724200"/>
            <a:ext cx="3171600" cy="361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Class workshops begin too! / Los talleres empezaron también!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"/>
              <a:t>Math Workshop / Taller de Mate</a:t>
            </a:r>
            <a:endParaRPr/>
          </a:p>
          <a:p>
            <a:pPr marL="457200" lvl="0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"/>
              <a:t>Writing Workshop / Taller de Escritura</a:t>
            </a:r>
            <a:endParaRPr/>
          </a:p>
          <a:p>
            <a:pPr marL="457200" lvl="0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"/>
              <a:t>Criminal Justice / Justicia Penal</a:t>
            </a:r>
            <a:endParaRPr/>
          </a:p>
        </p:txBody>
      </p:sp>
      <p:sp>
        <p:nvSpPr>
          <p:cNvPr id="102" name="Google Shape;102;p18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03" name="Google Shape;10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50900" y="569475"/>
            <a:ext cx="5339400" cy="4004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647"/>
    </mc:Choice>
    <mc:Fallback>
      <p:transition spd="slow" advTm="96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19250" y="357188"/>
            <a:ext cx="5905500" cy="4429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460"/>
    </mc:Choice>
    <mc:Fallback>
      <p:transition spd="slow" advTm="44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0"/>
          <p:cNvSpPr txBox="1">
            <a:spLocks noGrp="1"/>
          </p:cNvSpPr>
          <p:nvPr>
            <p:ph type="title"/>
          </p:nvPr>
        </p:nvSpPr>
        <p:spPr>
          <a:xfrm>
            <a:off x="265500" y="255000"/>
            <a:ext cx="3171600" cy="178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Documentary Time / Hora del Documentario</a:t>
            </a:r>
            <a:endParaRPr/>
          </a:p>
        </p:txBody>
      </p:sp>
      <p:sp>
        <p:nvSpPr>
          <p:cNvPr id="114" name="Google Shape;114;p20"/>
          <p:cNvSpPr txBox="1">
            <a:spLocks noGrp="1"/>
          </p:cNvSpPr>
          <p:nvPr>
            <p:ph type="subTitle" idx="1"/>
          </p:nvPr>
        </p:nvSpPr>
        <p:spPr>
          <a:xfrm>
            <a:off x="265500" y="2041200"/>
            <a:ext cx="3171600" cy="281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students got to learn more about how to take better care of our planet and the different actions that are being taken to do so / Los estudiantes aprendieron más sobre cómo cuidar mejor al planeta y las acciones que se están llevando a cabo para hacerlo</a:t>
            </a:r>
            <a:endParaRPr/>
          </a:p>
        </p:txBody>
      </p:sp>
      <p:sp>
        <p:nvSpPr>
          <p:cNvPr id="115" name="Google Shape;115;p20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16" name="Google Shape;11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5997" y="504723"/>
            <a:ext cx="5512129" cy="4134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431"/>
    </mc:Choice>
    <mc:Fallback>
      <p:transition spd="slow" advTm="104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1"/>
          <p:cNvSpPr txBox="1">
            <a:spLocks noGrp="1"/>
          </p:cNvSpPr>
          <p:nvPr>
            <p:ph type="title"/>
          </p:nvPr>
        </p:nvSpPr>
        <p:spPr>
          <a:xfrm>
            <a:off x="265500" y="304325"/>
            <a:ext cx="3105900" cy="178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Student Panel / Panel de estudiantes</a:t>
            </a:r>
            <a:endParaRPr/>
          </a:p>
        </p:txBody>
      </p:sp>
      <p:sp>
        <p:nvSpPr>
          <p:cNvPr id="122" name="Google Shape;122;p21"/>
          <p:cNvSpPr txBox="1">
            <a:spLocks noGrp="1"/>
          </p:cNvSpPr>
          <p:nvPr>
            <p:ph type="subTitle" idx="1"/>
          </p:nvPr>
        </p:nvSpPr>
        <p:spPr>
          <a:xfrm>
            <a:off x="265500" y="2090525"/>
            <a:ext cx="3105900" cy="279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During this time, mentors got to share their stories and answer questions that students might have about college / Durante este tiempo, los mentores pudieron compartir sus historias con los estudiantes y también respondieron sus preguntas acerca de la universidad</a:t>
            </a:r>
            <a:endParaRPr/>
          </a:p>
        </p:txBody>
      </p:sp>
      <p:sp>
        <p:nvSpPr>
          <p:cNvPr id="123" name="Google Shape;123;p21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24" name="Google Shape;12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76975" y="483075"/>
            <a:ext cx="5364200" cy="4023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524"/>
    </mc:Choice>
    <mc:Fallback>
      <p:transition spd="slow" advTm="135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4"/>
</p:tagLst>
</file>

<file path=ppt/theme/theme1.xml><?xml version="1.0" encoding="utf-8"?>
<a:theme xmlns:a="http://schemas.openxmlformats.org/drawingml/2006/main" name="Luxe">
  <a:themeElements>
    <a:clrScheme name="Luxe">
      <a:dk1>
        <a:srgbClr val="000000"/>
      </a:dk1>
      <a:lt1>
        <a:srgbClr val="FFFFFF"/>
      </a:lt1>
      <a:dk2>
        <a:srgbClr val="B7B7B7"/>
      </a:dk2>
      <a:lt2>
        <a:srgbClr val="CCA677"/>
      </a:lt2>
      <a:accent1>
        <a:srgbClr val="5D4037"/>
      </a:accent1>
      <a:accent2>
        <a:srgbClr val="455A64"/>
      </a:accent2>
      <a:accent3>
        <a:srgbClr val="57BB8A"/>
      </a:accent3>
      <a:accent4>
        <a:srgbClr val="78909C"/>
      </a:accent4>
      <a:accent5>
        <a:srgbClr val="607D8B"/>
      </a:accent5>
      <a:accent6>
        <a:srgbClr val="DCE755"/>
      </a:accent6>
      <a:hlink>
        <a:srgbClr val="607D8B"/>
      </a:hlink>
      <a:folHlink>
        <a:srgbClr val="607D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(16:9)</PresentationFormat>
  <Slides>21</Slides>
  <Notes>21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Luxe</vt:lpstr>
      <vt:lpstr>GANAS 2022</vt:lpstr>
      <vt:lpstr>1st Day / 1er Día</vt:lpstr>
      <vt:lpstr>PowerPoint Presentation</vt:lpstr>
      <vt:lpstr>2nd Day / 2do Día</vt:lpstr>
      <vt:lpstr>PowerPoint Presentation</vt:lpstr>
      <vt:lpstr>PowerPoint Presentation</vt:lpstr>
      <vt:lpstr>PowerPoint Presentation</vt:lpstr>
      <vt:lpstr>Documentary Time / Hora del Documentario</vt:lpstr>
      <vt:lpstr>Student Panel / Panel de estudiantes</vt:lpstr>
      <vt:lpstr>PowerPoint Presentation</vt:lpstr>
      <vt:lpstr>3rd Day / 3er Día</vt:lpstr>
      <vt:lpstr>Fire Education / Educación sobre incendios</vt:lpstr>
      <vt:lpstr>PowerPoint Presentation</vt:lpstr>
      <vt:lpstr>PowerPoint Presentation</vt:lpstr>
      <vt:lpstr>PowerPoint Presentation</vt:lpstr>
      <vt:lpstr>More Workshops / Más Talleres</vt:lpstr>
      <vt:lpstr>PowerPoint Presentation</vt:lpstr>
      <vt:lpstr>PowerPoint Presentation</vt:lpstr>
      <vt:lpstr>PowerPoint Presentation</vt:lpstr>
      <vt:lpstr>PowerPoint Presentation</vt:lpstr>
      <vt:lpstr>THANK YOU to everyone who made GANAS 2022 possible! / GRACIAS a todos los que hicieron GANAS 2022 posible!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GANAS 2022</dc:title>
  <cp:revision>4</cp:revision>
  <dcterms:modified xsi:type="dcterms:W3CDTF">2022-09-08T21:33:21Z</dcterms:modified>
</cp:coreProperties>
</file>